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0"/>
  </p:notesMasterIdLst>
  <p:sldIdLst>
    <p:sldId id="256" r:id="rId2"/>
    <p:sldId id="259" r:id="rId3"/>
    <p:sldId id="258" r:id="rId4"/>
    <p:sldId id="264" r:id="rId5"/>
    <p:sldId id="260" r:id="rId6"/>
    <p:sldId id="266" r:id="rId7"/>
    <p:sldId id="265" r:id="rId8"/>
    <p:sldId id="257" r:id="rId9"/>
  </p:sldIdLst>
  <p:sldSz cx="13411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EDA462-D920-4192-B849-8147BC82224B}" v="74" dt="2025-04-19T18:39:19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 autoAdjust="0"/>
    <p:restoredTop sz="94660"/>
  </p:normalViewPr>
  <p:slideViewPr>
    <p:cSldViewPr snapToGrid="0">
      <p:cViewPr>
        <p:scale>
          <a:sx n="75" d="100"/>
          <a:sy n="75" d="100"/>
        </p:scale>
        <p:origin x="101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yen Truong" userId="bdcd6b49-6e7c-4ecd-aedd-6f33baa13456" providerId="ADAL" clId="{8CEDA462-D920-4192-B849-8147BC82224B}"/>
    <pc:docChg chg="undo custSel addSld delSld modSld sldOrd modMainMaster modNotesMaster">
      <pc:chgData name="Uyen Truong" userId="bdcd6b49-6e7c-4ecd-aedd-6f33baa13456" providerId="ADAL" clId="{8CEDA462-D920-4192-B849-8147BC82224B}" dt="2025-04-19T18:41:39.013" v="3219" actId="729"/>
      <pc:docMkLst>
        <pc:docMk/>
      </pc:docMkLst>
      <pc:sldChg chg="addSp delSp modSp new mod ord modNotes">
        <pc:chgData name="Uyen Truong" userId="bdcd6b49-6e7c-4ecd-aedd-6f33baa13456" providerId="ADAL" clId="{8CEDA462-D920-4192-B849-8147BC82224B}" dt="2025-04-18T18:26:27.324" v="929"/>
        <pc:sldMkLst>
          <pc:docMk/>
          <pc:sldMk cId="942004004" sldId="256"/>
        </pc:sldMkLst>
        <pc:spChg chg="add mod">
          <ac:chgData name="Uyen Truong" userId="bdcd6b49-6e7c-4ecd-aedd-6f33baa13456" providerId="ADAL" clId="{8CEDA462-D920-4192-B849-8147BC82224B}" dt="2025-04-18T18:23:58.600" v="927" actId="20577"/>
          <ac:spMkLst>
            <pc:docMk/>
            <pc:sldMk cId="942004004" sldId="256"/>
            <ac:spMk id="2" creationId="{191FADF6-93B2-0EEC-76EB-A638827EAF36}"/>
          </ac:spMkLst>
        </pc:spChg>
        <pc:picChg chg="add mod">
          <ac:chgData name="Uyen Truong" userId="bdcd6b49-6e7c-4ecd-aedd-6f33baa13456" providerId="ADAL" clId="{8CEDA462-D920-4192-B849-8147BC82224B}" dt="2025-04-18T18:13:50.709" v="901" actId="1036"/>
          <ac:picMkLst>
            <pc:docMk/>
            <pc:sldMk cId="942004004" sldId="256"/>
            <ac:picMk id="48" creationId="{D8FFEE52-77B9-6FC7-A0A5-7D81ABC99D2C}"/>
          </ac:picMkLst>
        </pc:picChg>
        <pc:picChg chg="add mod">
          <ac:chgData name="Uyen Truong" userId="bdcd6b49-6e7c-4ecd-aedd-6f33baa13456" providerId="ADAL" clId="{8CEDA462-D920-4192-B849-8147BC82224B}" dt="2025-04-18T18:14:07.690" v="904" actId="14100"/>
          <ac:picMkLst>
            <pc:docMk/>
            <pc:sldMk cId="942004004" sldId="256"/>
            <ac:picMk id="50" creationId="{286660FF-91C8-1DD5-5357-F7E12CF793E9}"/>
          </ac:picMkLst>
        </pc:picChg>
        <pc:picChg chg="add mod">
          <ac:chgData name="Uyen Truong" userId="bdcd6b49-6e7c-4ecd-aedd-6f33baa13456" providerId="ADAL" clId="{8CEDA462-D920-4192-B849-8147BC82224B}" dt="2025-04-18T18:13:35.904" v="898" actId="14100"/>
          <ac:picMkLst>
            <pc:docMk/>
            <pc:sldMk cId="942004004" sldId="256"/>
            <ac:picMk id="52" creationId="{D7932F41-AEFF-40D2-4573-F65C7365FADE}"/>
          </ac:picMkLst>
        </pc:picChg>
        <pc:picChg chg="add mod">
          <ac:chgData name="Uyen Truong" userId="bdcd6b49-6e7c-4ecd-aedd-6f33baa13456" providerId="ADAL" clId="{8CEDA462-D920-4192-B849-8147BC82224B}" dt="2025-04-18T18:12:21.067" v="853" actId="1036"/>
          <ac:picMkLst>
            <pc:docMk/>
            <pc:sldMk cId="942004004" sldId="256"/>
            <ac:picMk id="54" creationId="{D7789DE9-E502-73E3-4EA7-35C4BC9E1F23}"/>
          </ac:picMkLst>
        </pc:picChg>
        <pc:picChg chg="add mod">
          <ac:chgData name="Uyen Truong" userId="bdcd6b49-6e7c-4ecd-aedd-6f33baa13456" providerId="ADAL" clId="{8CEDA462-D920-4192-B849-8147BC82224B}" dt="2025-04-18T18:11:03.360" v="828" actId="108"/>
          <ac:picMkLst>
            <pc:docMk/>
            <pc:sldMk cId="942004004" sldId="256"/>
            <ac:picMk id="56" creationId="{46012A5E-20C4-FF86-97A4-2A0E68E1C293}"/>
          </ac:picMkLst>
        </pc:picChg>
        <pc:picChg chg="add mod">
          <ac:chgData name="Uyen Truong" userId="bdcd6b49-6e7c-4ecd-aedd-6f33baa13456" providerId="ADAL" clId="{8CEDA462-D920-4192-B849-8147BC82224B}" dt="2025-04-18T18:11:25.551" v="834" actId="1076"/>
          <ac:picMkLst>
            <pc:docMk/>
            <pc:sldMk cId="942004004" sldId="256"/>
            <ac:picMk id="58" creationId="{45DC8D98-E43E-ADD9-4C74-C0E4A0CCC492}"/>
          </ac:picMkLst>
        </pc:picChg>
        <pc:picChg chg="add mod">
          <ac:chgData name="Uyen Truong" userId="bdcd6b49-6e7c-4ecd-aedd-6f33baa13456" providerId="ADAL" clId="{8CEDA462-D920-4192-B849-8147BC82224B}" dt="2025-04-18T18:13:22.626" v="897" actId="14100"/>
          <ac:picMkLst>
            <pc:docMk/>
            <pc:sldMk cId="942004004" sldId="256"/>
            <ac:picMk id="60" creationId="{BF10E62E-A8EF-70CC-C9E6-21A0F3690AEE}"/>
          </ac:picMkLst>
        </pc:picChg>
        <pc:picChg chg="add mod">
          <ac:chgData name="Uyen Truong" userId="bdcd6b49-6e7c-4ecd-aedd-6f33baa13456" providerId="ADAL" clId="{8CEDA462-D920-4192-B849-8147BC82224B}" dt="2025-04-18T18:12:26.914" v="860" actId="1036"/>
          <ac:picMkLst>
            <pc:docMk/>
            <pc:sldMk cId="942004004" sldId="256"/>
            <ac:picMk id="62" creationId="{65B9D583-B73C-2A60-F329-0DC72AF501AE}"/>
          </ac:picMkLst>
        </pc:picChg>
        <pc:picChg chg="add mod">
          <ac:chgData name="Uyen Truong" userId="bdcd6b49-6e7c-4ecd-aedd-6f33baa13456" providerId="ADAL" clId="{8CEDA462-D920-4192-B849-8147BC82224B}" dt="2025-04-18T18:10:59.154" v="826" actId="108"/>
          <ac:picMkLst>
            <pc:docMk/>
            <pc:sldMk cId="942004004" sldId="256"/>
            <ac:picMk id="64" creationId="{4FDDF73C-9C00-EDD0-D873-6E8FAF3C4F9B}"/>
          </ac:picMkLst>
        </pc:picChg>
        <pc:picChg chg="add del mod">
          <ac:chgData name="Uyen Truong" userId="bdcd6b49-6e7c-4ecd-aedd-6f33baa13456" providerId="ADAL" clId="{8CEDA462-D920-4192-B849-8147BC82224B}" dt="2025-04-18T18:05:41.928" v="581" actId="478"/>
          <ac:picMkLst>
            <pc:docMk/>
            <pc:sldMk cId="942004004" sldId="256"/>
            <ac:picMk id="66" creationId="{56B1B9A6-4A5A-9275-BC7C-0CA8DE6B5E71}"/>
          </ac:picMkLst>
        </pc:picChg>
      </pc:sldChg>
      <pc:sldChg chg="addSp delSp modSp new mod modShow">
        <pc:chgData name="Uyen Truong" userId="bdcd6b49-6e7c-4ecd-aedd-6f33baa13456" providerId="ADAL" clId="{8CEDA462-D920-4192-B849-8147BC82224B}" dt="2025-04-19T18:41:39.013" v="3219" actId="729"/>
        <pc:sldMkLst>
          <pc:docMk/>
          <pc:sldMk cId="2919286865" sldId="257"/>
        </pc:sldMkLst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26" creationId="{748A7576-036B-2614-2B63-6CCEFD01CC95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28" creationId="{1446B3A1-B7BE-5AD1-287A-4524E231556F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0" creationId="{B6573FCD-1FCF-0721-725A-6888C35FF6BB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2" creationId="{E1211B35-2F29-9D32-D5E8-8393967FAAE4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4" creationId="{0374D0DE-5477-4EFA-DC6E-E8CE2F7070F3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6" creationId="{1F37C3B4-D938-0274-3A07-D4A40D566512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38" creationId="{F2213415-8D7D-DD6F-C2E7-12DAF5047489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0" creationId="{AB5DBCFF-BDD2-6A4A-303F-A375B783DD8C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2" creationId="{47DCC41C-B78C-92B3-DBE3-F5603733E8C7}"/>
          </ac:picMkLst>
        </pc:picChg>
        <pc:picChg chg="add mod">
          <ac:chgData name="Uyen Truong" userId="bdcd6b49-6e7c-4ecd-aedd-6f33baa13456" providerId="ADAL" clId="{8CEDA462-D920-4192-B849-8147BC82224B}" dt="2025-04-11T15:48:10.143" v="479" actId="1076"/>
          <ac:picMkLst>
            <pc:docMk/>
            <pc:sldMk cId="2919286865" sldId="257"/>
            <ac:picMk id="44" creationId="{7463EDF0-30E0-D0A7-D7F9-DFC8D878282B}"/>
          </ac:picMkLst>
        </pc:picChg>
        <pc:picChg chg="add mod">
          <ac:chgData name="Uyen Truong" userId="bdcd6b49-6e7c-4ecd-aedd-6f33baa13456" providerId="ADAL" clId="{8CEDA462-D920-4192-B849-8147BC82224B}" dt="2025-04-11T15:48:28.702" v="485" actId="1076"/>
          <ac:picMkLst>
            <pc:docMk/>
            <pc:sldMk cId="2919286865" sldId="257"/>
            <ac:picMk id="46" creationId="{7365C167-B7DD-4BA0-38BF-34FBDEC1CF3F}"/>
          </ac:picMkLst>
        </pc:picChg>
      </pc:sldChg>
      <pc:sldChg chg="addSp delSp modSp new mod ord">
        <pc:chgData name="Uyen Truong" userId="bdcd6b49-6e7c-4ecd-aedd-6f33baa13456" providerId="ADAL" clId="{8CEDA462-D920-4192-B849-8147BC82224B}" dt="2025-04-19T18:26:16.919" v="2673"/>
        <pc:sldMkLst>
          <pc:docMk/>
          <pc:sldMk cId="3209423309" sldId="258"/>
        </pc:sldMkLst>
        <pc:spChg chg="del">
          <ac:chgData name="Uyen Truong" userId="bdcd6b49-6e7c-4ecd-aedd-6f33baa13456" providerId="ADAL" clId="{8CEDA462-D920-4192-B849-8147BC82224B}" dt="2025-04-18T18:21:45.256" v="906" actId="478"/>
          <ac:spMkLst>
            <pc:docMk/>
            <pc:sldMk cId="3209423309" sldId="258"/>
            <ac:spMk id="2" creationId="{14A27FE5-2319-3358-8FE2-6BD16AF10D7B}"/>
          </ac:spMkLst>
        </pc:spChg>
        <pc:spChg chg="del">
          <ac:chgData name="Uyen Truong" userId="bdcd6b49-6e7c-4ecd-aedd-6f33baa13456" providerId="ADAL" clId="{8CEDA462-D920-4192-B849-8147BC82224B}" dt="2025-04-18T18:21:46.745" v="907" actId="478"/>
          <ac:spMkLst>
            <pc:docMk/>
            <pc:sldMk cId="3209423309" sldId="258"/>
            <ac:spMk id="3" creationId="{8131064C-A0AF-A8B1-9B46-659BE012ADAB}"/>
          </ac:spMkLst>
        </pc:spChg>
        <pc:picChg chg="add mod">
          <ac:chgData name="Uyen Truong" userId="bdcd6b49-6e7c-4ecd-aedd-6f33baa13456" providerId="ADAL" clId="{8CEDA462-D920-4192-B849-8147BC82224B}" dt="2025-04-18T18:22:34.636" v="921" actId="1076"/>
          <ac:picMkLst>
            <pc:docMk/>
            <pc:sldMk cId="3209423309" sldId="258"/>
            <ac:picMk id="5" creationId="{2AFB6FCC-607A-9EFA-6B94-E6C769444FBA}"/>
          </ac:picMkLst>
        </pc:picChg>
      </pc:sldChg>
      <pc:sldChg chg="delSp modSp add mod">
        <pc:chgData name="Uyen Truong" userId="bdcd6b49-6e7c-4ecd-aedd-6f33baa13456" providerId="ADAL" clId="{8CEDA462-D920-4192-B849-8147BC82224B}" dt="2025-04-18T18:26:50.194" v="940" actId="20577"/>
        <pc:sldMkLst>
          <pc:docMk/>
          <pc:sldMk cId="425305434" sldId="259"/>
        </pc:sldMkLst>
        <pc:spChg chg="mod">
          <ac:chgData name="Uyen Truong" userId="bdcd6b49-6e7c-4ecd-aedd-6f33baa13456" providerId="ADAL" clId="{8CEDA462-D920-4192-B849-8147BC82224B}" dt="2025-04-18T18:26:50.194" v="940" actId="20577"/>
          <ac:spMkLst>
            <pc:docMk/>
            <pc:sldMk cId="425305434" sldId="259"/>
            <ac:spMk id="2" creationId="{D8BA0397-B286-0E26-DFE0-AA1F7E0229D1}"/>
          </ac:spMkLst>
        </pc:sp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48" creationId="{77A2DC9A-64DE-5E8A-6E2C-EF28A8BFF0CB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50" creationId="{C630D160-4205-ECC8-052A-01162BC8FCA3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52" creationId="{923D7CD4-01D9-3BF5-BF14-67551C8E3A5E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54" creationId="{02B4D81A-FEC1-15BC-FE8D-E2A9065D1EEB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56" creationId="{A795A248-00DF-42D3-13D4-D66EE502101B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58" creationId="{D426DA69-FDB1-9626-8A85-2F8CB67D9BBB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60" creationId="{10E16C2E-15CF-F472-7E39-3B193C75D109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62" creationId="{724BB3B3-2E90-95DB-50E3-CF737FD45814}"/>
          </ac:picMkLst>
        </pc:picChg>
        <pc:picChg chg="del">
          <ac:chgData name="Uyen Truong" userId="bdcd6b49-6e7c-4ecd-aedd-6f33baa13456" providerId="ADAL" clId="{8CEDA462-D920-4192-B849-8147BC82224B}" dt="2025-04-18T18:26:37.760" v="931" actId="478"/>
          <ac:picMkLst>
            <pc:docMk/>
            <pc:sldMk cId="425305434" sldId="259"/>
            <ac:picMk id="64" creationId="{E404116D-F592-14A3-8267-FF73A94AD30E}"/>
          </ac:picMkLst>
        </pc:picChg>
      </pc:sldChg>
      <pc:sldChg chg="addSp delSp modSp new mod ord modNotesTx">
        <pc:chgData name="Uyen Truong" userId="bdcd6b49-6e7c-4ecd-aedd-6f33baa13456" providerId="ADAL" clId="{8CEDA462-D920-4192-B849-8147BC82224B}" dt="2025-04-19T18:38:57.433" v="3006" actId="20577"/>
        <pc:sldMkLst>
          <pc:docMk/>
          <pc:sldMk cId="482429940" sldId="260"/>
        </pc:sldMkLst>
        <pc:spChg chg="del">
          <ac:chgData name="Uyen Truong" userId="bdcd6b49-6e7c-4ecd-aedd-6f33baa13456" providerId="ADAL" clId="{8CEDA462-D920-4192-B849-8147BC82224B}" dt="2025-04-18T18:36:54.436" v="945" actId="478"/>
          <ac:spMkLst>
            <pc:docMk/>
            <pc:sldMk cId="482429940" sldId="260"/>
            <ac:spMk id="2" creationId="{9D3DD44E-24CE-0E5D-23B0-4E4162B55264}"/>
          </ac:spMkLst>
        </pc:spChg>
        <pc:spChg chg="del">
          <ac:chgData name="Uyen Truong" userId="bdcd6b49-6e7c-4ecd-aedd-6f33baa13456" providerId="ADAL" clId="{8CEDA462-D920-4192-B849-8147BC82224B}" dt="2025-04-18T18:36:52.054" v="942"/>
          <ac:spMkLst>
            <pc:docMk/>
            <pc:sldMk cId="482429940" sldId="260"/>
            <ac:spMk id="3" creationId="{71BA4613-B555-63E0-3728-BBC926986426}"/>
          </ac:spMkLst>
        </pc:spChg>
        <pc:spChg chg="add del mod">
          <ac:chgData name="Uyen Truong" userId="bdcd6b49-6e7c-4ecd-aedd-6f33baa13456" providerId="ADAL" clId="{8CEDA462-D920-4192-B849-8147BC82224B}" dt="2025-04-19T14:35:37.705" v="1038" actId="478"/>
          <ac:spMkLst>
            <pc:docMk/>
            <pc:sldMk cId="482429940" sldId="260"/>
            <ac:spMk id="6" creationId="{6587AC57-4D70-EB94-F40E-22DDBF61B718}"/>
          </ac:spMkLst>
        </pc:spChg>
        <pc:spChg chg="add del mod">
          <ac:chgData name="Uyen Truong" userId="bdcd6b49-6e7c-4ecd-aedd-6f33baa13456" providerId="ADAL" clId="{8CEDA462-D920-4192-B849-8147BC82224B}" dt="2025-04-19T18:30:08.944" v="2871" actId="478"/>
          <ac:spMkLst>
            <pc:docMk/>
            <pc:sldMk cId="482429940" sldId="260"/>
            <ac:spMk id="11" creationId="{8A073E9C-DBD5-5FCC-A2B2-1DCEE1999685}"/>
          </ac:spMkLst>
        </pc:spChg>
        <pc:spChg chg="add del mod">
          <ac:chgData name="Uyen Truong" userId="bdcd6b49-6e7c-4ecd-aedd-6f33baa13456" providerId="ADAL" clId="{8CEDA462-D920-4192-B849-8147BC82224B}" dt="2025-04-19T15:27:13.746" v="1856" actId="478"/>
          <ac:spMkLst>
            <pc:docMk/>
            <pc:sldMk cId="482429940" sldId="260"/>
            <ac:spMk id="15" creationId="{6B5BD8FC-3B36-8959-E45D-378AAB7337FC}"/>
          </ac:spMkLst>
        </pc:spChg>
        <pc:spChg chg="add mod">
          <ac:chgData name="Uyen Truong" userId="bdcd6b49-6e7c-4ecd-aedd-6f33baa13456" providerId="ADAL" clId="{8CEDA462-D920-4192-B849-8147BC82224B}" dt="2025-04-19T18:38:57.433" v="3006" actId="20577"/>
          <ac:spMkLst>
            <pc:docMk/>
            <pc:sldMk cId="482429940" sldId="260"/>
            <ac:spMk id="35" creationId="{B11260C2-0F7F-1330-B15D-D9483CCB651C}"/>
          </ac:spMkLst>
        </pc:spChg>
        <pc:graphicFrameChg chg="add del mod modGraphic">
          <ac:chgData name="Uyen Truong" userId="bdcd6b49-6e7c-4ecd-aedd-6f33baa13456" providerId="ADAL" clId="{8CEDA462-D920-4192-B849-8147BC82224B}" dt="2025-04-18T18:38:20.568" v="955" actId="478"/>
          <ac:graphicFrameMkLst>
            <pc:docMk/>
            <pc:sldMk cId="482429940" sldId="260"/>
            <ac:graphicFrameMk id="6" creationId="{B5DD8647-8536-A478-876F-FA57D3900044}"/>
          </ac:graphicFrameMkLst>
        </pc:graphicFrameChg>
        <pc:graphicFrameChg chg="add del mod modGraphic">
          <ac:chgData name="Uyen Truong" userId="bdcd6b49-6e7c-4ecd-aedd-6f33baa13456" providerId="ADAL" clId="{8CEDA462-D920-4192-B849-8147BC82224B}" dt="2025-04-19T14:33:50.387" v="1030" actId="478"/>
          <ac:graphicFrameMkLst>
            <pc:docMk/>
            <pc:sldMk cId="482429940" sldId="260"/>
            <ac:graphicFrameMk id="7" creationId="{CB41226F-E9CB-D1FC-1ECC-FBA4B2B97B82}"/>
          </ac:graphicFrameMkLst>
        </pc:graphicFrameChg>
        <pc:picChg chg="add del mod">
          <ac:chgData name="Uyen Truong" userId="bdcd6b49-6e7c-4ecd-aedd-6f33baa13456" providerId="ADAL" clId="{8CEDA462-D920-4192-B849-8147BC82224B}" dt="2025-04-19T14:35:39.258" v="1039" actId="478"/>
          <ac:picMkLst>
            <pc:docMk/>
            <pc:sldMk cId="482429940" sldId="260"/>
            <ac:picMk id="3" creationId="{881DF64B-BFCB-6D6D-B931-E1F843224383}"/>
          </ac:picMkLst>
        </pc:picChg>
        <pc:picChg chg="add del mod">
          <ac:chgData name="Uyen Truong" userId="bdcd6b49-6e7c-4ecd-aedd-6f33baa13456" providerId="ADAL" clId="{8CEDA462-D920-4192-B849-8147BC82224B}" dt="2025-04-19T15:27:11.370" v="1855" actId="478"/>
          <ac:picMkLst>
            <pc:docMk/>
            <pc:sldMk cId="482429940" sldId="260"/>
            <ac:picMk id="5" creationId="{6D798C14-B385-2C70-914B-E2D90F693FBF}"/>
          </ac:picMkLst>
        </pc:picChg>
        <pc:picChg chg="add del mod">
          <ac:chgData name="Uyen Truong" userId="bdcd6b49-6e7c-4ecd-aedd-6f33baa13456" providerId="ADAL" clId="{8CEDA462-D920-4192-B849-8147BC82224B}" dt="2025-04-19T15:00:01.840" v="1396" actId="478"/>
          <ac:picMkLst>
            <pc:docMk/>
            <pc:sldMk cId="482429940" sldId="260"/>
            <ac:picMk id="9" creationId="{03793F2B-F2B5-F229-AA61-DD64AFBBBE36}"/>
          </ac:picMkLst>
        </pc:picChg>
        <pc:picChg chg="add del mod">
          <ac:chgData name="Uyen Truong" userId="bdcd6b49-6e7c-4ecd-aedd-6f33baa13456" providerId="ADAL" clId="{8CEDA462-D920-4192-B849-8147BC82224B}" dt="2025-04-19T18:18:24.396" v="2538" actId="478"/>
          <ac:picMkLst>
            <pc:docMk/>
            <pc:sldMk cId="482429940" sldId="260"/>
            <ac:picMk id="10" creationId="{EC8DCB20-8DFA-13CD-5E9F-0F1B73771B5F}"/>
          </ac:picMkLst>
        </pc:picChg>
        <pc:picChg chg="add del mod">
          <ac:chgData name="Uyen Truong" userId="bdcd6b49-6e7c-4ecd-aedd-6f33baa13456" providerId="ADAL" clId="{8CEDA462-D920-4192-B849-8147BC82224B}" dt="2025-04-19T15:32:49.596" v="1874" actId="478"/>
          <ac:picMkLst>
            <pc:docMk/>
            <pc:sldMk cId="482429940" sldId="260"/>
            <ac:picMk id="13" creationId="{7260555D-49E4-8992-B011-3BD202B80BEB}"/>
          </ac:picMkLst>
        </pc:picChg>
        <pc:picChg chg="add del mod">
          <ac:chgData name="Uyen Truong" userId="bdcd6b49-6e7c-4ecd-aedd-6f33baa13456" providerId="ADAL" clId="{8CEDA462-D920-4192-B849-8147BC82224B}" dt="2025-04-19T17:34:49.443" v="2334" actId="478"/>
          <ac:picMkLst>
            <pc:docMk/>
            <pc:sldMk cId="482429940" sldId="260"/>
            <ac:picMk id="17" creationId="{C7F4E2C6-3162-84DA-4655-A66878DDA319}"/>
          </ac:picMkLst>
        </pc:picChg>
        <pc:picChg chg="add del mod">
          <ac:chgData name="Uyen Truong" userId="bdcd6b49-6e7c-4ecd-aedd-6f33baa13456" providerId="ADAL" clId="{8CEDA462-D920-4192-B849-8147BC82224B}" dt="2025-04-19T16:01:27.979" v="2320" actId="478"/>
          <ac:picMkLst>
            <pc:docMk/>
            <pc:sldMk cId="482429940" sldId="260"/>
            <ac:picMk id="19" creationId="{5BD80091-492D-EBE8-7888-E696DEFA0460}"/>
          </ac:picMkLst>
        </pc:picChg>
        <pc:picChg chg="add del mod">
          <ac:chgData name="Uyen Truong" userId="bdcd6b49-6e7c-4ecd-aedd-6f33baa13456" providerId="ADAL" clId="{8CEDA462-D920-4192-B849-8147BC82224B}" dt="2025-04-19T17:24:01.501" v="2324" actId="478"/>
          <ac:picMkLst>
            <pc:docMk/>
            <pc:sldMk cId="482429940" sldId="260"/>
            <ac:picMk id="21" creationId="{81DCB7F8-53BC-D978-D09E-7F22FBE304EF}"/>
          </ac:picMkLst>
        </pc:picChg>
        <pc:picChg chg="add del mod">
          <ac:chgData name="Uyen Truong" userId="bdcd6b49-6e7c-4ecd-aedd-6f33baa13456" providerId="ADAL" clId="{8CEDA462-D920-4192-B849-8147BC82224B}" dt="2025-04-19T17:24:24.045" v="2328" actId="478"/>
          <ac:picMkLst>
            <pc:docMk/>
            <pc:sldMk cId="482429940" sldId="260"/>
            <ac:picMk id="23" creationId="{34E67DAE-9382-F274-D371-561C56A9B1FE}"/>
          </ac:picMkLst>
        </pc:picChg>
        <pc:picChg chg="add del mod">
          <ac:chgData name="Uyen Truong" userId="bdcd6b49-6e7c-4ecd-aedd-6f33baa13456" providerId="ADAL" clId="{8CEDA462-D920-4192-B849-8147BC82224B}" dt="2025-04-19T18:18:27.170" v="2539" actId="478"/>
          <ac:picMkLst>
            <pc:docMk/>
            <pc:sldMk cId="482429940" sldId="260"/>
            <ac:picMk id="25" creationId="{5D8464C0-FED3-BE0E-55E9-DC34F336B940}"/>
          </ac:picMkLst>
        </pc:picChg>
        <pc:picChg chg="add del mod">
          <ac:chgData name="Uyen Truong" userId="bdcd6b49-6e7c-4ecd-aedd-6f33baa13456" providerId="ADAL" clId="{8CEDA462-D920-4192-B849-8147BC82224B}" dt="2025-04-19T17:36:24.064" v="2344" actId="478"/>
          <ac:picMkLst>
            <pc:docMk/>
            <pc:sldMk cId="482429940" sldId="260"/>
            <ac:picMk id="27" creationId="{5B69436A-85D2-8056-075E-CA36BECA2D32}"/>
          </ac:picMkLst>
        </pc:picChg>
        <pc:picChg chg="add del mod">
          <ac:chgData name="Uyen Truong" userId="bdcd6b49-6e7c-4ecd-aedd-6f33baa13456" providerId="ADAL" clId="{8CEDA462-D920-4192-B849-8147BC82224B}" dt="2025-04-19T18:18:23.891" v="2537" actId="478"/>
          <ac:picMkLst>
            <pc:docMk/>
            <pc:sldMk cId="482429940" sldId="260"/>
            <ac:picMk id="29" creationId="{8093E788-ED37-8BCC-B1B4-16131928EFA9}"/>
          </ac:picMkLst>
        </pc:picChg>
        <pc:picChg chg="add mod">
          <ac:chgData name="Uyen Truong" userId="bdcd6b49-6e7c-4ecd-aedd-6f33baa13456" providerId="ADAL" clId="{8CEDA462-D920-4192-B849-8147BC82224B}" dt="2025-04-19T18:30:39.032" v="2877" actId="1076"/>
          <ac:picMkLst>
            <pc:docMk/>
            <pc:sldMk cId="482429940" sldId="260"/>
            <ac:picMk id="31" creationId="{61CF6340-0CC9-319C-BBD5-6D5A08B5D44B}"/>
          </ac:picMkLst>
        </pc:picChg>
        <pc:picChg chg="add del mod">
          <ac:chgData name="Uyen Truong" userId="bdcd6b49-6e7c-4ecd-aedd-6f33baa13456" providerId="ADAL" clId="{8CEDA462-D920-4192-B849-8147BC82224B}" dt="2025-04-19T18:37:43.974" v="2988" actId="478"/>
          <ac:picMkLst>
            <pc:docMk/>
            <pc:sldMk cId="482429940" sldId="260"/>
            <ac:picMk id="33" creationId="{0F497ED2-7F2C-60DD-CFA3-890F6134CD60}"/>
          </ac:picMkLst>
        </pc:picChg>
        <pc:picChg chg="add del mod">
          <ac:chgData name="Uyen Truong" userId="bdcd6b49-6e7c-4ecd-aedd-6f33baa13456" providerId="ADAL" clId="{8CEDA462-D920-4192-B849-8147BC82224B}" dt="2025-04-19T18:26:32.948" v="2676" actId="21"/>
          <ac:picMkLst>
            <pc:docMk/>
            <pc:sldMk cId="482429940" sldId="260"/>
            <ac:picMk id="34" creationId="{55B20750-49CE-FFB2-002D-ACBC178B8FDC}"/>
          </ac:picMkLst>
        </pc:picChg>
        <pc:picChg chg="add mod">
          <ac:chgData name="Uyen Truong" userId="bdcd6b49-6e7c-4ecd-aedd-6f33baa13456" providerId="ADAL" clId="{8CEDA462-D920-4192-B849-8147BC82224B}" dt="2025-04-19T18:37:59.161" v="2994" actId="1076"/>
          <ac:picMkLst>
            <pc:docMk/>
            <pc:sldMk cId="482429940" sldId="260"/>
            <ac:picMk id="37" creationId="{5D685883-7921-D1DD-F120-DB86F85FA708}"/>
          </ac:picMkLst>
        </pc:picChg>
      </pc:sldChg>
      <pc:sldChg chg="addSp delSp modSp new del mod">
        <pc:chgData name="Uyen Truong" userId="bdcd6b49-6e7c-4ecd-aedd-6f33baa13456" providerId="ADAL" clId="{8CEDA462-D920-4192-B849-8147BC82224B}" dt="2025-04-19T18:24:20.210" v="2568" actId="47"/>
        <pc:sldMkLst>
          <pc:docMk/>
          <pc:sldMk cId="2538900848" sldId="261"/>
        </pc:sldMkLst>
        <pc:spChg chg="del">
          <ac:chgData name="Uyen Truong" userId="bdcd6b49-6e7c-4ecd-aedd-6f33baa13456" providerId="ADAL" clId="{8CEDA462-D920-4192-B849-8147BC82224B}" dt="2025-04-19T15:42:53.977" v="2004" actId="478"/>
          <ac:spMkLst>
            <pc:docMk/>
            <pc:sldMk cId="2538900848" sldId="261"/>
            <ac:spMk id="2" creationId="{2EF287B8-899C-B94F-A21C-48115DB378B5}"/>
          </ac:spMkLst>
        </pc:spChg>
        <pc:spChg chg="del">
          <ac:chgData name="Uyen Truong" userId="bdcd6b49-6e7c-4ecd-aedd-6f33baa13456" providerId="ADAL" clId="{8CEDA462-D920-4192-B849-8147BC82224B}" dt="2025-04-19T15:42:51.043" v="2003" actId="478"/>
          <ac:spMkLst>
            <pc:docMk/>
            <pc:sldMk cId="2538900848" sldId="261"/>
            <ac:spMk id="3" creationId="{6DB72B01-56D3-4985-732E-C5517CB2063E}"/>
          </ac:spMkLst>
        </pc:spChg>
        <pc:spChg chg="add mod">
          <ac:chgData name="Uyen Truong" userId="bdcd6b49-6e7c-4ecd-aedd-6f33baa13456" providerId="ADAL" clId="{8CEDA462-D920-4192-B849-8147BC82224B}" dt="2025-04-19T15:56:37.970" v="2293" actId="1076"/>
          <ac:spMkLst>
            <pc:docMk/>
            <pc:sldMk cId="2538900848" sldId="261"/>
            <ac:spMk id="11" creationId="{E7B8E738-F234-D869-FD37-DFC14BD08163}"/>
          </ac:spMkLst>
        </pc:spChg>
        <pc:spChg chg="add del mod">
          <ac:chgData name="Uyen Truong" userId="bdcd6b49-6e7c-4ecd-aedd-6f33baa13456" providerId="ADAL" clId="{8CEDA462-D920-4192-B849-8147BC82224B}" dt="2025-04-19T15:56:37.970" v="2293" actId="1076"/>
          <ac:spMkLst>
            <pc:docMk/>
            <pc:sldMk cId="2538900848" sldId="261"/>
            <ac:spMk id="12" creationId="{6A3DE368-86C8-1C0E-F1F3-B0334968FD15}"/>
          </ac:spMkLst>
        </pc:spChg>
        <pc:spChg chg="add mod">
          <ac:chgData name="Uyen Truong" userId="bdcd6b49-6e7c-4ecd-aedd-6f33baa13456" providerId="ADAL" clId="{8CEDA462-D920-4192-B849-8147BC82224B}" dt="2025-04-19T15:56:37.970" v="2293" actId="1076"/>
          <ac:spMkLst>
            <pc:docMk/>
            <pc:sldMk cId="2538900848" sldId="261"/>
            <ac:spMk id="13" creationId="{B299DA16-32DB-707B-F267-E7CCAF53E822}"/>
          </ac:spMkLst>
        </pc:spChg>
        <pc:spChg chg="add mod">
          <ac:chgData name="Uyen Truong" userId="bdcd6b49-6e7c-4ecd-aedd-6f33baa13456" providerId="ADAL" clId="{8CEDA462-D920-4192-B849-8147BC82224B}" dt="2025-04-19T15:58:02.065" v="2308" actId="14100"/>
          <ac:spMkLst>
            <pc:docMk/>
            <pc:sldMk cId="2538900848" sldId="261"/>
            <ac:spMk id="14" creationId="{F6C35B4E-ADED-6A80-9152-0643F876E251}"/>
          </ac:spMkLst>
        </pc:spChg>
        <pc:spChg chg="add mod">
          <ac:chgData name="Uyen Truong" userId="bdcd6b49-6e7c-4ecd-aedd-6f33baa13456" providerId="ADAL" clId="{8CEDA462-D920-4192-B849-8147BC82224B}" dt="2025-04-19T15:58:07.706" v="2311" actId="20577"/>
          <ac:spMkLst>
            <pc:docMk/>
            <pc:sldMk cId="2538900848" sldId="261"/>
            <ac:spMk id="15" creationId="{3EA7D524-705E-0978-21A9-D3D4EBA1A92B}"/>
          </ac:spMkLst>
        </pc:spChg>
        <pc:spChg chg="add mod">
          <ac:chgData name="Uyen Truong" userId="bdcd6b49-6e7c-4ecd-aedd-6f33baa13456" providerId="ADAL" clId="{8CEDA462-D920-4192-B849-8147BC82224B}" dt="2025-04-19T15:58:27.584" v="2319" actId="1076"/>
          <ac:spMkLst>
            <pc:docMk/>
            <pc:sldMk cId="2538900848" sldId="261"/>
            <ac:spMk id="22" creationId="{6CA5A3D3-48F2-F076-C6D1-951B81348B98}"/>
          </ac:spMkLst>
        </pc:spChg>
        <pc:picChg chg="add mod">
          <ac:chgData name="Uyen Truong" userId="bdcd6b49-6e7c-4ecd-aedd-6f33baa13456" providerId="ADAL" clId="{8CEDA462-D920-4192-B849-8147BC82224B}" dt="2025-04-19T15:56:37.970" v="2293" actId="1076"/>
          <ac:picMkLst>
            <pc:docMk/>
            <pc:sldMk cId="2538900848" sldId="261"/>
            <ac:picMk id="4" creationId="{84E4B60A-E2CA-44DF-05B4-292B775DDBC7}"/>
          </ac:picMkLst>
        </pc:picChg>
        <pc:picChg chg="add mod">
          <ac:chgData name="Uyen Truong" userId="bdcd6b49-6e7c-4ecd-aedd-6f33baa13456" providerId="ADAL" clId="{8CEDA462-D920-4192-B849-8147BC82224B}" dt="2025-04-19T15:56:37.970" v="2293" actId="1076"/>
          <ac:picMkLst>
            <pc:docMk/>
            <pc:sldMk cId="2538900848" sldId="261"/>
            <ac:picMk id="5" creationId="{753E178E-0495-1574-56DB-57058F967B23}"/>
          </ac:picMkLst>
        </pc:picChg>
        <pc:picChg chg="add mod">
          <ac:chgData name="Uyen Truong" userId="bdcd6b49-6e7c-4ecd-aedd-6f33baa13456" providerId="ADAL" clId="{8CEDA462-D920-4192-B849-8147BC82224B}" dt="2025-04-19T15:56:37.970" v="2293" actId="1076"/>
          <ac:picMkLst>
            <pc:docMk/>
            <pc:sldMk cId="2538900848" sldId="261"/>
            <ac:picMk id="6" creationId="{35F808F8-3063-7C40-4D80-6116B3CA0C64}"/>
          </ac:picMkLst>
        </pc:picChg>
        <pc:picChg chg="add del mod">
          <ac:chgData name="Uyen Truong" userId="bdcd6b49-6e7c-4ecd-aedd-6f33baa13456" providerId="ADAL" clId="{8CEDA462-D920-4192-B849-8147BC82224B}" dt="2025-04-19T15:52:00.265" v="2027" actId="478"/>
          <ac:picMkLst>
            <pc:docMk/>
            <pc:sldMk cId="2538900848" sldId="261"/>
            <ac:picMk id="7" creationId="{9009D0E4-1917-F8E6-BFA3-9EAA8296D5D7}"/>
          </ac:picMkLst>
        </pc:picChg>
        <pc:picChg chg="add del mod">
          <ac:chgData name="Uyen Truong" userId="bdcd6b49-6e7c-4ecd-aedd-6f33baa13456" providerId="ADAL" clId="{8CEDA462-D920-4192-B849-8147BC82224B}" dt="2025-04-19T15:52:02.530" v="2030" actId="478"/>
          <ac:picMkLst>
            <pc:docMk/>
            <pc:sldMk cId="2538900848" sldId="261"/>
            <ac:picMk id="8" creationId="{8D001185-A48F-2BCA-CD7E-94629E186D1B}"/>
          </ac:picMkLst>
        </pc:picChg>
        <pc:picChg chg="add del mod">
          <ac:chgData name="Uyen Truong" userId="bdcd6b49-6e7c-4ecd-aedd-6f33baa13456" providerId="ADAL" clId="{8CEDA462-D920-4192-B849-8147BC82224B}" dt="2025-04-19T15:52:00.894" v="2028" actId="478"/>
          <ac:picMkLst>
            <pc:docMk/>
            <pc:sldMk cId="2538900848" sldId="261"/>
            <ac:picMk id="9" creationId="{ACA65A58-BADC-FE8F-17B3-332B549CE833}"/>
          </ac:picMkLst>
        </pc:picChg>
        <pc:picChg chg="add del mod">
          <ac:chgData name="Uyen Truong" userId="bdcd6b49-6e7c-4ecd-aedd-6f33baa13456" providerId="ADAL" clId="{8CEDA462-D920-4192-B849-8147BC82224B}" dt="2025-04-19T15:52:01.543" v="2029" actId="478"/>
          <ac:picMkLst>
            <pc:docMk/>
            <pc:sldMk cId="2538900848" sldId="261"/>
            <ac:picMk id="10" creationId="{08A19FEB-6323-3C96-29BA-EBF2C8E8CCA6}"/>
          </ac:picMkLst>
        </pc:picChg>
        <pc:picChg chg="add mod">
          <ac:chgData name="Uyen Truong" userId="bdcd6b49-6e7c-4ecd-aedd-6f33baa13456" providerId="ADAL" clId="{8CEDA462-D920-4192-B849-8147BC82224B}" dt="2025-04-19T15:58:09.483" v="2312"/>
          <ac:picMkLst>
            <pc:docMk/>
            <pc:sldMk cId="2538900848" sldId="261"/>
            <ac:picMk id="16" creationId="{94467088-7F6C-D8C6-6404-4337FAD14D71}"/>
          </ac:picMkLst>
        </pc:picChg>
        <pc:picChg chg="add mod">
          <ac:chgData name="Uyen Truong" userId="bdcd6b49-6e7c-4ecd-aedd-6f33baa13456" providerId="ADAL" clId="{8CEDA462-D920-4192-B849-8147BC82224B}" dt="2025-04-19T15:58:09.483" v="2312"/>
          <ac:picMkLst>
            <pc:docMk/>
            <pc:sldMk cId="2538900848" sldId="261"/>
            <ac:picMk id="17" creationId="{9193FB8A-AEBE-6428-20C4-B0ABADA35F9A}"/>
          </ac:picMkLst>
        </pc:picChg>
        <pc:picChg chg="add mod">
          <ac:chgData name="Uyen Truong" userId="bdcd6b49-6e7c-4ecd-aedd-6f33baa13456" providerId="ADAL" clId="{8CEDA462-D920-4192-B849-8147BC82224B}" dt="2025-04-19T15:58:09.483" v="2312"/>
          <ac:picMkLst>
            <pc:docMk/>
            <pc:sldMk cId="2538900848" sldId="261"/>
            <ac:picMk id="18" creationId="{3B6102B4-62F2-BCB0-7B68-A3662EF9B362}"/>
          </ac:picMkLst>
        </pc:picChg>
        <pc:picChg chg="add mod">
          <ac:chgData name="Uyen Truong" userId="bdcd6b49-6e7c-4ecd-aedd-6f33baa13456" providerId="ADAL" clId="{8CEDA462-D920-4192-B849-8147BC82224B}" dt="2025-04-19T15:58:12.861" v="2313"/>
          <ac:picMkLst>
            <pc:docMk/>
            <pc:sldMk cId="2538900848" sldId="261"/>
            <ac:picMk id="19" creationId="{4CE7968C-E587-600C-F99D-1E9C23EA60D0}"/>
          </ac:picMkLst>
        </pc:picChg>
        <pc:picChg chg="add mod">
          <ac:chgData name="Uyen Truong" userId="bdcd6b49-6e7c-4ecd-aedd-6f33baa13456" providerId="ADAL" clId="{8CEDA462-D920-4192-B849-8147BC82224B}" dt="2025-04-19T15:58:12.861" v="2313"/>
          <ac:picMkLst>
            <pc:docMk/>
            <pc:sldMk cId="2538900848" sldId="261"/>
            <ac:picMk id="20" creationId="{5F490C24-0CF1-49E6-1423-BD90178D90DE}"/>
          </ac:picMkLst>
        </pc:picChg>
        <pc:picChg chg="add mod">
          <ac:chgData name="Uyen Truong" userId="bdcd6b49-6e7c-4ecd-aedd-6f33baa13456" providerId="ADAL" clId="{8CEDA462-D920-4192-B849-8147BC82224B}" dt="2025-04-19T15:58:12.861" v="2313"/>
          <ac:picMkLst>
            <pc:docMk/>
            <pc:sldMk cId="2538900848" sldId="261"/>
            <ac:picMk id="21" creationId="{09CFDF80-CC82-F975-5E5F-275F41719CCA}"/>
          </ac:picMkLst>
        </pc:picChg>
      </pc:sldChg>
      <pc:sldChg chg="addSp delSp modSp add del mod">
        <pc:chgData name="Uyen Truong" userId="bdcd6b49-6e7c-4ecd-aedd-6f33baa13456" providerId="ADAL" clId="{8CEDA462-D920-4192-B849-8147BC82224B}" dt="2025-04-19T18:24:21.112" v="2569" actId="47"/>
        <pc:sldMkLst>
          <pc:docMk/>
          <pc:sldMk cId="4127677302" sldId="262"/>
        </pc:sldMkLst>
        <pc:spChg chg="add mod">
          <ac:chgData name="Uyen Truong" userId="bdcd6b49-6e7c-4ecd-aedd-6f33baa13456" providerId="ADAL" clId="{8CEDA462-D920-4192-B849-8147BC82224B}" dt="2025-04-19T17:39:44.321" v="2376" actId="20577"/>
          <ac:spMkLst>
            <pc:docMk/>
            <pc:sldMk cId="4127677302" sldId="262"/>
            <ac:spMk id="2" creationId="{7F36781C-FFB1-3F5D-4C41-3634696FD6EF}"/>
          </ac:spMkLst>
        </pc:spChg>
        <pc:spChg chg="add mod">
          <ac:chgData name="Uyen Truong" userId="bdcd6b49-6e7c-4ecd-aedd-6f33baa13456" providerId="ADAL" clId="{8CEDA462-D920-4192-B849-8147BC82224B}" dt="2025-04-19T17:39:49.054" v="2377" actId="20577"/>
          <ac:spMkLst>
            <pc:docMk/>
            <pc:sldMk cId="4127677302" sldId="262"/>
            <ac:spMk id="3" creationId="{DD1D3342-CED4-3828-D29E-0FB1DC390936}"/>
          </ac:spMkLst>
        </pc:spChg>
        <pc:spChg chg="add mod">
          <ac:chgData name="Uyen Truong" userId="bdcd6b49-6e7c-4ecd-aedd-6f33baa13456" providerId="ADAL" clId="{8CEDA462-D920-4192-B849-8147BC82224B}" dt="2025-04-19T17:39:51.825" v="2378" actId="20577"/>
          <ac:spMkLst>
            <pc:docMk/>
            <pc:sldMk cId="4127677302" sldId="262"/>
            <ac:spMk id="11" creationId="{D0577E07-4650-D1FA-72E4-5D59B7B0ABAD}"/>
          </ac:spMkLst>
        </pc:spChg>
        <pc:picChg chg="del">
          <ac:chgData name="Uyen Truong" userId="bdcd6b49-6e7c-4ecd-aedd-6f33baa13456" providerId="ADAL" clId="{8CEDA462-D920-4192-B849-8147BC82224B}" dt="2025-04-19T17:38:44.815" v="2360" actId="478"/>
          <ac:picMkLst>
            <pc:docMk/>
            <pc:sldMk cId="4127677302" sldId="262"/>
            <ac:picMk id="4" creationId="{A9F58A35-B2EB-8AB2-4C58-BEDB33A4C3A7}"/>
          </ac:picMkLst>
        </pc:picChg>
        <pc:picChg chg="del">
          <ac:chgData name="Uyen Truong" userId="bdcd6b49-6e7c-4ecd-aedd-6f33baa13456" providerId="ADAL" clId="{8CEDA462-D920-4192-B849-8147BC82224B}" dt="2025-04-19T17:38:45.497" v="2361" actId="478"/>
          <ac:picMkLst>
            <pc:docMk/>
            <pc:sldMk cId="4127677302" sldId="262"/>
            <ac:picMk id="5" creationId="{30053599-E48E-961B-15B6-929B9CE2AECE}"/>
          </ac:picMkLst>
        </pc:picChg>
        <pc:picChg chg="del">
          <ac:chgData name="Uyen Truong" userId="bdcd6b49-6e7c-4ecd-aedd-6f33baa13456" providerId="ADAL" clId="{8CEDA462-D920-4192-B849-8147BC82224B}" dt="2025-04-19T17:38:46.026" v="2362" actId="478"/>
          <ac:picMkLst>
            <pc:docMk/>
            <pc:sldMk cId="4127677302" sldId="262"/>
            <ac:picMk id="6" creationId="{CFCA19E9-3631-5720-3A10-4F8B94BE264E}"/>
          </ac:picMkLst>
        </pc:picChg>
        <pc:picChg chg="del">
          <ac:chgData name="Uyen Truong" userId="bdcd6b49-6e7c-4ecd-aedd-6f33baa13456" providerId="ADAL" clId="{8CEDA462-D920-4192-B849-8147BC82224B}" dt="2025-04-19T17:38:48.908" v="2363" actId="478"/>
          <ac:picMkLst>
            <pc:docMk/>
            <pc:sldMk cId="4127677302" sldId="262"/>
            <ac:picMk id="7" creationId="{77329D0C-D763-3A2C-8963-845B898F5B7F}"/>
          </ac:picMkLst>
        </pc:picChg>
        <pc:picChg chg="mod">
          <ac:chgData name="Uyen Truong" userId="bdcd6b49-6e7c-4ecd-aedd-6f33baa13456" providerId="ADAL" clId="{8CEDA462-D920-4192-B849-8147BC82224B}" dt="2025-04-19T17:39:41.468" v="2375" actId="1076"/>
          <ac:picMkLst>
            <pc:docMk/>
            <pc:sldMk cId="4127677302" sldId="262"/>
            <ac:picMk id="8" creationId="{6FE7C5F3-4D2E-555D-D81F-F9912267C9F5}"/>
          </ac:picMkLst>
        </pc:picChg>
        <pc:picChg chg="mod">
          <ac:chgData name="Uyen Truong" userId="bdcd6b49-6e7c-4ecd-aedd-6f33baa13456" providerId="ADAL" clId="{8CEDA462-D920-4192-B849-8147BC82224B}" dt="2025-04-19T17:39:41.468" v="2375" actId="1076"/>
          <ac:picMkLst>
            <pc:docMk/>
            <pc:sldMk cId="4127677302" sldId="262"/>
            <ac:picMk id="9" creationId="{A0AD107B-CB8B-3EE0-2EDB-6334759AB1C7}"/>
          </ac:picMkLst>
        </pc:picChg>
        <pc:picChg chg="mod">
          <ac:chgData name="Uyen Truong" userId="bdcd6b49-6e7c-4ecd-aedd-6f33baa13456" providerId="ADAL" clId="{8CEDA462-D920-4192-B849-8147BC82224B}" dt="2025-04-19T17:39:41.468" v="2375" actId="1076"/>
          <ac:picMkLst>
            <pc:docMk/>
            <pc:sldMk cId="4127677302" sldId="262"/>
            <ac:picMk id="10" creationId="{EDE9B2CF-A496-A741-4456-BEECD7D538A3}"/>
          </ac:picMkLst>
        </pc:picChg>
      </pc:sldChg>
      <pc:sldChg chg="delSp modSp add del mod">
        <pc:chgData name="Uyen Truong" userId="bdcd6b49-6e7c-4ecd-aedd-6f33baa13456" providerId="ADAL" clId="{8CEDA462-D920-4192-B849-8147BC82224B}" dt="2025-04-19T18:41:36.704" v="3218" actId="47"/>
        <pc:sldMkLst>
          <pc:docMk/>
          <pc:sldMk cId="3122357330" sldId="263"/>
        </pc:sldMkLst>
        <pc:picChg chg="del">
          <ac:chgData name="Uyen Truong" userId="bdcd6b49-6e7c-4ecd-aedd-6f33baa13456" providerId="ADAL" clId="{8CEDA462-D920-4192-B849-8147BC82224B}" dt="2025-04-19T17:39:56.715" v="2379" actId="478"/>
          <ac:picMkLst>
            <pc:docMk/>
            <pc:sldMk cId="3122357330" sldId="263"/>
            <ac:picMk id="4" creationId="{AFFAFEE0-F0B9-AEC1-C15C-6044ACB067CB}"/>
          </ac:picMkLst>
        </pc:picChg>
        <pc:picChg chg="del">
          <ac:chgData name="Uyen Truong" userId="bdcd6b49-6e7c-4ecd-aedd-6f33baa13456" providerId="ADAL" clId="{8CEDA462-D920-4192-B849-8147BC82224B}" dt="2025-04-19T17:39:57.171" v="2380" actId="478"/>
          <ac:picMkLst>
            <pc:docMk/>
            <pc:sldMk cId="3122357330" sldId="263"/>
            <ac:picMk id="5" creationId="{27D8AD81-EF51-CB7C-F386-05F88C5533DC}"/>
          </ac:picMkLst>
        </pc:picChg>
        <pc:picChg chg="del">
          <ac:chgData name="Uyen Truong" userId="bdcd6b49-6e7c-4ecd-aedd-6f33baa13456" providerId="ADAL" clId="{8CEDA462-D920-4192-B849-8147BC82224B}" dt="2025-04-19T17:39:57.661" v="2381" actId="478"/>
          <ac:picMkLst>
            <pc:docMk/>
            <pc:sldMk cId="3122357330" sldId="263"/>
            <ac:picMk id="6" creationId="{B0493011-6D2D-AD88-5862-32752CCA4CD1}"/>
          </ac:picMkLst>
        </pc:picChg>
        <pc:picChg chg="mod">
          <ac:chgData name="Uyen Truong" userId="bdcd6b49-6e7c-4ecd-aedd-6f33baa13456" providerId="ADAL" clId="{8CEDA462-D920-4192-B849-8147BC82224B}" dt="2025-04-19T17:40:04.921" v="2386" actId="14100"/>
          <ac:picMkLst>
            <pc:docMk/>
            <pc:sldMk cId="3122357330" sldId="263"/>
            <ac:picMk id="7" creationId="{3B10ABFD-177F-3BB3-49FB-A93A52E2F519}"/>
          </ac:picMkLst>
        </pc:picChg>
        <pc:picChg chg="del">
          <ac:chgData name="Uyen Truong" userId="bdcd6b49-6e7c-4ecd-aedd-6f33baa13456" providerId="ADAL" clId="{8CEDA462-D920-4192-B849-8147BC82224B}" dt="2025-04-19T17:39:59.956" v="2384" actId="478"/>
          <ac:picMkLst>
            <pc:docMk/>
            <pc:sldMk cId="3122357330" sldId="263"/>
            <ac:picMk id="8" creationId="{54197D57-6006-9474-53CC-3F2EA1C77AD1}"/>
          </ac:picMkLst>
        </pc:picChg>
        <pc:picChg chg="del">
          <ac:chgData name="Uyen Truong" userId="bdcd6b49-6e7c-4ecd-aedd-6f33baa13456" providerId="ADAL" clId="{8CEDA462-D920-4192-B849-8147BC82224B}" dt="2025-04-19T17:39:59.071" v="2382" actId="478"/>
          <ac:picMkLst>
            <pc:docMk/>
            <pc:sldMk cId="3122357330" sldId="263"/>
            <ac:picMk id="9" creationId="{866624B8-2455-8510-D0EE-9047AD55FF69}"/>
          </ac:picMkLst>
        </pc:picChg>
        <pc:picChg chg="del">
          <ac:chgData name="Uyen Truong" userId="bdcd6b49-6e7c-4ecd-aedd-6f33baa13456" providerId="ADAL" clId="{8CEDA462-D920-4192-B849-8147BC82224B}" dt="2025-04-19T17:39:59.601" v="2383" actId="478"/>
          <ac:picMkLst>
            <pc:docMk/>
            <pc:sldMk cId="3122357330" sldId="263"/>
            <ac:picMk id="10" creationId="{5136D2E2-7499-5320-113D-A256DBE02EB3}"/>
          </ac:picMkLst>
        </pc:picChg>
      </pc:sldChg>
      <pc:sldChg chg="addSp delSp modSp new mod ord">
        <pc:chgData name="Uyen Truong" userId="bdcd6b49-6e7c-4ecd-aedd-6f33baa13456" providerId="ADAL" clId="{8CEDA462-D920-4192-B849-8147BC82224B}" dt="2025-04-19T18:29:23.836" v="2868" actId="20577"/>
        <pc:sldMkLst>
          <pc:docMk/>
          <pc:sldMk cId="4004149461" sldId="264"/>
        </pc:sldMkLst>
        <pc:spChg chg="mod">
          <ac:chgData name="Uyen Truong" userId="bdcd6b49-6e7c-4ecd-aedd-6f33baa13456" providerId="ADAL" clId="{8CEDA462-D920-4192-B849-8147BC82224B}" dt="2025-04-19T18:29:23.836" v="2868" actId="20577"/>
          <ac:spMkLst>
            <pc:docMk/>
            <pc:sldMk cId="4004149461" sldId="264"/>
            <ac:spMk id="2" creationId="{E083EE69-235D-A520-9E2B-EFC0FB8F921D}"/>
          </ac:spMkLst>
        </pc:spChg>
        <pc:spChg chg="del">
          <ac:chgData name="Uyen Truong" userId="bdcd6b49-6e7c-4ecd-aedd-6f33baa13456" providerId="ADAL" clId="{8CEDA462-D920-4192-B849-8147BC82224B}" dt="2025-04-19T17:42:58.506" v="2388" actId="478"/>
          <ac:spMkLst>
            <pc:docMk/>
            <pc:sldMk cId="4004149461" sldId="264"/>
            <ac:spMk id="3" creationId="{D7092B97-C3BE-E058-BA99-FB71578ABAC3}"/>
          </ac:spMkLst>
        </pc:spChg>
        <pc:picChg chg="add del mod">
          <ac:chgData name="Uyen Truong" userId="bdcd6b49-6e7c-4ecd-aedd-6f33baa13456" providerId="ADAL" clId="{8CEDA462-D920-4192-B849-8147BC82224B}" dt="2025-04-19T18:25:08.731" v="2609" actId="478"/>
          <ac:picMkLst>
            <pc:docMk/>
            <pc:sldMk cId="4004149461" sldId="264"/>
            <ac:picMk id="4" creationId="{11F0E505-46F8-ACC5-7C5F-2C6FB7770C16}"/>
          </ac:picMkLst>
        </pc:picChg>
      </pc:sldChg>
      <pc:sldChg chg="modSp add mod ord">
        <pc:chgData name="Uyen Truong" userId="bdcd6b49-6e7c-4ecd-aedd-6f33baa13456" providerId="ADAL" clId="{8CEDA462-D920-4192-B849-8147BC82224B}" dt="2025-04-19T18:40:53.693" v="3217" actId="20577"/>
        <pc:sldMkLst>
          <pc:docMk/>
          <pc:sldMk cId="1146719199" sldId="265"/>
        </pc:sldMkLst>
        <pc:spChg chg="mod">
          <ac:chgData name="Uyen Truong" userId="bdcd6b49-6e7c-4ecd-aedd-6f33baa13456" providerId="ADAL" clId="{8CEDA462-D920-4192-B849-8147BC82224B}" dt="2025-04-19T18:40:53.693" v="3217" actId="20577"/>
          <ac:spMkLst>
            <pc:docMk/>
            <pc:sldMk cId="1146719199" sldId="265"/>
            <ac:spMk id="2" creationId="{6173EC68-8605-874F-F754-F02034F17872}"/>
          </ac:spMkLst>
        </pc:spChg>
      </pc:sldChg>
      <pc:sldChg chg="addSp delSp modSp new mod ord">
        <pc:chgData name="Uyen Truong" userId="bdcd6b49-6e7c-4ecd-aedd-6f33baa13456" providerId="ADAL" clId="{8CEDA462-D920-4192-B849-8147BC82224B}" dt="2025-04-19T18:39:40.480" v="3077" actId="1076"/>
        <pc:sldMkLst>
          <pc:docMk/>
          <pc:sldMk cId="2045721687" sldId="266"/>
        </pc:sldMkLst>
        <pc:spChg chg="del">
          <ac:chgData name="Uyen Truong" userId="bdcd6b49-6e7c-4ecd-aedd-6f33baa13456" providerId="ADAL" clId="{8CEDA462-D920-4192-B849-8147BC82224B}" dt="2025-04-19T18:26:36.949" v="2678" actId="478"/>
          <ac:spMkLst>
            <pc:docMk/>
            <pc:sldMk cId="2045721687" sldId="266"/>
            <ac:spMk id="2" creationId="{A4671A04-EB3C-D952-20AD-088D1DED9D77}"/>
          </ac:spMkLst>
        </pc:spChg>
        <pc:spChg chg="del">
          <ac:chgData name="Uyen Truong" userId="bdcd6b49-6e7c-4ecd-aedd-6f33baa13456" providerId="ADAL" clId="{8CEDA462-D920-4192-B849-8147BC82224B}" dt="2025-04-19T18:26:29.331" v="2675" actId="478"/>
          <ac:spMkLst>
            <pc:docMk/>
            <pc:sldMk cId="2045721687" sldId="266"/>
            <ac:spMk id="3" creationId="{2B5876D3-9874-75B3-6BB9-F70D38BE170C}"/>
          </ac:spMkLst>
        </pc:spChg>
        <pc:spChg chg="add mod">
          <ac:chgData name="Uyen Truong" userId="bdcd6b49-6e7c-4ecd-aedd-6f33baa13456" providerId="ADAL" clId="{8CEDA462-D920-4192-B849-8147BC82224B}" dt="2025-04-19T18:39:40.480" v="3077" actId="1076"/>
          <ac:spMkLst>
            <pc:docMk/>
            <pc:sldMk cId="2045721687" sldId="266"/>
            <ac:spMk id="4" creationId="{F288197C-1301-1936-F589-3F30B67A868F}"/>
          </ac:spMkLst>
        </pc:spChg>
        <pc:picChg chg="add mod">
          <ac:chgData name="Uyen Truong" userId="bdcd6b49-6e7c-4ecd-aedd-6f33baa13456" providerId="ADAL" clId="{8CEDA462-D920-4192-B849-8147BC82224B}" dt="2025-04-19T18:36:20.247" v="2987" actId="1076"/>
          <ac:picMkLst>
            <pc:docMk/>
            <pc:sldMk cId="2045721687" sldId="266"/>
            <ac:picMk id="34" creationId="{55B20750-49CE-FFB2-002D-ACBC178B8FDC}"/>
          </ac:picMkLst>
        </pc:picChg>
      </pc:sldChg>
      <pc:sldMasterChg chg="addSldLayout">
        <pc:chgData name="Uyen Truong" userId="bdcd6b49-6e7c-4ecd-aedd-6f33baa13456" providerId="ADAL" clId="{8CEDA462-D920-4192-B849-8147BC82224B}" dt="2025-04-11T14:09:44.174" v="0" actId="680"/>
        <pc:sldMasterMkLst>
          <pc:docMk/>
          <pc:sldMasterMk cId="3407897834" sldId="2147483648"/>
        </pc:sldMasterMkLst>
        <pc:sldLayoutChg chg="add">
          <pc:chgData name="Uyen Truong" userId="bdcd6b49-6e7c-4ecd-aedd-6f33baa13456" providerId="ADAL" clId="{8CEDA462-D920-4192-B849-8147BC82224B}" dt="2025-04-11T14:09:44.174" v="0" actId="680"/>
          <pc:sldLayoutMkLst>
            <pc:docMk/>
            <pc:sldMasterMk cId="3407897834" sldId="2147483648"/>
            <pc:sldLayoutMk cId="4280872517" sldId="2147483649"/>
          </pc:sldLayoutMkLst>
        </pc:sldLayoutChg>
      </pc:sldMasterChg>
      <pc:sldMasterChg chg="modSp modSldLayout">
        <pc:chgData name="Uyen Truong" userId="bdcd6b49-6e7c-4ecd-aedd-6f33baa13456" providerId="ADAL" clId="{8CEDA462-D920-4192-B849-8147BC82224B}" dt="2025-04-11T15:18:24.835" v="131"/>
        <pc:sldMasterMkLst>
          <pc:docMk/>
          <pc:sldMasterMk cId="834878122" sldId="2147483650"/>
        </pc:sldMasterMkLst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612884091" sldId="2147483651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4240194461" sldId="2147483653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344064153" sldId="2147483654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106087518" sldId="2147483655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433625844" sldId="2147483658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2043960509" sldId="2147483659"/>
          </pc:sldLayoutMkLst>
        </pc:sldLayoutChg>
        <pc:sldLayoutChg chg="modSp">
          <pc:chgData name="Uyen Truong" userId="bdcd6b49-6e7c-4ecd-aedd-6f33baa13456" providerId="ADAL" clId="{8CEDA462-D920-4192-B849-8147BC82224B}" dt="2025-04-11T15:18:24.835" v="131"/>
          <pc:sldLayoutMkLst>
            <pc:docMk/>
            <pc:sldMasterMk cId="834878122" sldId="2147483650"/>
            <pc:sldLayoutMk cId="1080430596" sldId="2147483661"/>
          </pc:sldLayoutMkLst>
        </pc:sldLayoutChg>
      </pc:sldMasterChg>
      <pc:sldMasterChg chg="modSp modSldLayout">
        <pc:chgData name="Uyen Truong" userId="bdcd6b49-6e7c-4ecd-aedd-6f33baa13456" providerId="ADAL" clId="{8CEDA462-D920-4192-B849-8147BC82224B}" dt="2025-04-11T15:18:36.363" v="134"/>
        <pc:sldMasterMkLst>
          <pc:docMk/>
          <pc:sldMasterMk cId="2205420891" sldId="2147483662"/>
        </pc:sldMasterMkLst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021039034" sldId="2147483663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605459884" sldId="2147483665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337178901" sldId="2147483666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20407367" sldId="2147483667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3030331559" sldId="2147483670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1584309573" sldId="2147483671"/>
          </pc:sldLayoutMkLst>
        </pc:sldLayoutChg>
        <pc:sldLayoutChg chg="modSp">
          <pc:chgData name="Uyen Truong" userId="bdcd6b49-6e7c-4ecd-aedd-6f33baa13456" providerId="ADAL" clId="{8CEDA462-D920-4192-B849-8147BC82224B}" dt="2025-04-11T15:18:36.363" v="134"/>
          <pc:sldLayoutMkLst>
            <pc:docMk/>
            <pc:sldMasterMk cId="2205420891" sldId="2147483662"/>
            <pc:sldLayoutMk cId="2944168006" sldId="2147483673"/>
          </pc:sldLayoutMkLst>
        </pc:sldLayoutChg>
      </pc:sldMasterChg>
      <pc:sldMasterChg chg="modSp modSldLayout">
        <pc:chgData name="Uyen Truong" userId="bdcd6b49-6e7c-4ecd-aedd-6f33baa13456" providerId="ADAL" clId="{8CEDA462-D920-4192-B849-8147BC82224B}" dt="2025-04-11T15:38:44.297" v="348"/>
        <pc:sldMasterMkLst>
          <pc:docMk/>
          <pc:sldMasterMk cId="4020161290" sldId="2147483674"/>
        </pc:sldMasterMkLst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2152708286" sldId="2147483675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1176702645" sldId="2147483677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4161950151" sldId="2147483678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1201491839" sldId="2147483679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3743585596" sldId="2147483682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457238019" sldId="2147483683"/>
          </pc:sldLayoutMkLst>
        </pc:sldLayoutChg>
        <pc:sldLayoutChg chg="modSp">
          <pc:chgData name="Uyen Truong" userId="bdcd6b49-6e7c-4ecd-aedd-6f33baa13456" providerId="ADAL" clId="{8CEDA462-D920-4192-B849-8147BC82224B}" dt="2025-04-11T15:38:44.297" v="348"/>
          <pc:sldLayoutMkLst>
            <pc:docMk/>
            <pc:sldMasterMk cId="4020161290" sldId="2147483674"/>
            <pc:sldLayoutMk cId="2115383788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AF0F5-58F9-4775-B79C-B6DFA497F97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5607-BDE8-4EEC-8F40-AA24223E3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5607-BDE8-4EEC-8F40-AA24223E33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4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A81A-9605-0C4E-703B-F7541E47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569A2-9A4E-23D2-8509-E28FEB03D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4A6A1-7FA6-2D5C-EBC2-76A882B03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300F3-9EBB-989D-680D-8767269A3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5607-BDE8-4EEC-8F40-AA24223E33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5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&gt;80: first-degree exposure</a:t>
            </a:r>
          </a:p>
          <a:p>
            <a:r>
              <a:rPr lang="en-US" dirty="0"/>
              <a:t>&gt;50: second-degree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5607-BDE8-4EEC-8F40-AA24223E33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1646133"/>
            <a:ext cx="1139952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282989"/>
            <a:ext cx="100584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6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7391" y="535517"/>
            <a:ext cx="289179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1" y="535517"/>
            <a:ext cx="850773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8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36" y="2507618"/>
            <a:ext cx="1156716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036" y="6731215"/>
            <a:ext cx="1156716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0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94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9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535519"/>
            <a:ext cx="115671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768" y="2465706"/>
            <a:ext cx="5673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3768" y="3674110"/>
            <a:ext cx="5673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421" y="2465706"/>
            <a:ext cx="5701507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421" y="3674110"/>
            <a:ext cx="5701507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0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507" y="1448226"/>
            <a:ext cx="678942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9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01507" y="1448226"/>
            <a:ext cx="678942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2020" y="535519"/>
            <a:ext cx="115671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020" y="2677584"/>
            <a:ext cx="115671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202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460" y="9322649"/>
            <a:ext cx="45262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166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D8FFEE52-77B9-6FC7-A0A5-7D81ABC99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7" y="3386814"/>
            <a:ext cx="2748095" cy="3323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286660FF-91C8-1DD5-5357-F7E12CF79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" y="38913"/>
            <a:ext cx="2743829" cy="335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D7932F41-AEFF-40D2-4573-F65C7365F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31" y="32276"/>
            <a:ext cx="2731452" cy="3369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 descr="A map of alabama with a height scale&#10;&#10;AI-generated content may be incorrect.">
            <a:extLst>
              <a:ext uri="{FF2B5EF4-FFF2-40B4-BE49-F238E27FC236}">
                <a16:creationId xmlns:a16="http://schemas.microsoft.com/office/drawing/2014/main" id="{D7789DE9-E502-73E3-4EA7-35C4BC9E1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63" y="3401507"/>
            <a:ext cx="2731452" cy="3309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46012A5E-20C4-FF86-97A4-2A0E68E1C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6" y="6720486"/>
            <a:ext cx="2743830" cy="3305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 descr="A map of alabama with a green scale&#10;&#10;AI-generated content may be incorrect.">
            <a:extLst>
              <a:ext uri="{FF2B5EF4-FFF2-40B4-BE49-F238E27FC236}">
                <a16:creationId xmlns:a16="http://schemas.microsoft.com/office/drawing/2014/main" id="{45DC8D98-E43E-ADD9-4C74-C0E4A0CCC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63" y="6720485"/>
            <a:ext cx="2748093" cy="3305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BF10E62E-A8EF-70CC-C9E6-21A0F3690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13" y="38912"/>
            <a:ext cx="2626283" cy="3367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61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65B9D583-B73C-2A60-F329-0DC72AF50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13" y="3406009"/>
            <a:ext cx="2626283" cy="3309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4FDDF73C-9C00-EDD0-D873-6E8FAF3C4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13" y="6720485"/>
            <a:ext cx="2653255" cy="3305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1FADF6-93B2-0EEC-76EB-A638827EAF36}"/>
              </a:ext>
            </a:extLst>
          </p:cNvPr>
          <p:cNvSpPr txBox="1"/>
          <p:nvPr/>
        </p:nvSpPr>
        <p:spPr>
          <a:xfrm>
            <a:off x="9036996" y="1964987"/>
            <a:ext cx="38618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Choropleth Map Based on </a:t>
            </a:r>
            <a:r>
              <a:rPr lang="en-US" sz="4400" b="1" u="sng" dirty="0"/>
              <a:t>Frequency</a:t>
            </a:r>
            <a:r>
              <a:rPr lang="en-US" sz="4400" dirty="0"/>
              <a:t> of Occurrence of Each Severe Weather Type</a:t>
            </a:r>
          </a:p>
        </p:txBody>
      </p:sp>
    </p:spTree>
    <p:extLst>
      <p:ext uri="{BB962C8B-B14F-4D97-AF65-F5344CB8AC3E}">
        <p14:creationId xmlns:p14="http://schemas.microsoft.com/office/powerpoint/2010/main" val="94200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8AD4-A2B9-8BA5-FCF4-75A47AB79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A0397-B286-0E26-DFE0-AA1F7E0229D1}"/>
              </a:ext>
            </a:extLst>
          </p:cNvPr>
          <p:cNvSpPr txBox="1"/>
          <p:nvPr/>
        </p:nvSpPr>
        <p:spPr>
          <a:xfrm>
            <a:off x="9036996" y="1964987"/>
            <a:ext cx="38618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Choropleth Map Based on </a:t>
            </a:r>
            <a:r>
              <a:rPr lang="en-US" sz="4400" b="1" u="sng" dirty="0"/>
              <a:t>Severity</a:t>
            </a:r>
            <a:r>
              <a:rPr lang="en-US" sz="4400" dirty="0"/>
              <a:t> of Each Severe Weather Type</a:t>
            </a:r>
          </a:p>
        </p:txBody>
      </p:sp>
    </p:spTree>
    <p:extLst>
      <p:ext uri="{BB962C8B-B14F-4D97-AF65-F5344CB8AC3E}">
        <p14:creationId xmlns:p14="http://schemas.microsoft.com/office/powerpoint/2010/main" val="4253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ity&#10;&#10;AI-generated content may be incorrect.">
            <a:extLst>
              <a:ext uri="{FF2B5EF4-FFF2-40B4-BE49-F238E27FC236}">
                <a16:creationId xmlns:a16="http://schemas.microsoft.com/office/drawing/2014/main" id="{2AFB6FCC-607A-9EFA-6B94-E6C76944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4" y="60093"/>
            <a:ext cx="12524593" cy="99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EE69-235D-A520-9E2B-EFC0FB8F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3418419"/>
            <a:ext cx="11567160" cy="2728381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EVALUATE EXPOSURE OF EACH SEVERE WEATHER ACROSS CLUSTERS</a:t>
            </a:r>
          </a:p>
        </p:txBody>
      </p:sp>
    </p:spTree>
    <p:extLst>
      <p:ext uri="{BB962C8B-B14F-4D97-AF65-F5344CB8AC3E}">
        <p14:creationId xmlns:p14="http://schemas.microsoft.com/office/powerpoint/2010/main" val="400414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1CF6340-0CC9-319C-BBD5-6D5A08B5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016" y="72720"/>
            <a:ext cx="7365884" cy="39583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1260C2-0F7F-1330-B15D-D9483CCB651C}"/>
              </a:ext>
            </a:extLst>
          </p:cNvPr>
          <p:cNvSpPr txBox="1"/>
          <p:nvPr/>
        </p:nvSpPr>
        <p:spPr>
          <a:xfrm>
            <a:off x="7264400" y="4241800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clusters are exposed more to each type of severe weather.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D685883-7921-D1DD-F120-DB86F85F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2680"/>
            <a:ext cx="6892519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55B20750-49CE-FFB2-002D-ACBC178B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2" y="1270000"/>
            <a:ext cx="5634811" cy="75184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8197C-1301-1936-F589-3F30B67A868F}"/>
              </a:ext>
            </a:extLst>
          </p:cNvPr>
          <p:cNvSpPr txBox="1"/>
          <p:nvPr/>
        </p:nvSpPr>
        <p:spPr>
          <a:xfrm>
            <a:off x="6705600" y="1168400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Weather Pattern and Geographic Location</a:t>
            </a:r>
          </a:p>
        </p:txBody>
      </p:sp>
    </p:spTree>
    <p:extLst>
      <p:ext uri="{BB962C8B-B14F-4D97-AF65-F5344CB8AC3E}">
        <p14:creationId xmlns:p14="http://schemas.microsoft.com/office/powerpoint/2010/main" val="204572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6109-F2FB-8FD9-EEDC-0C53CFE65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EC68-8605-874F-F754-F02034F1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2349501"/>
            <a:ext cx="11917680" cy="3200399"/>
          </a:xfrm>
        </p:spPr>
        <p:txBody>
          <a:bodyPr>
            <a:normAutofit/>
          </a:bodyPr>
          <a:lstStyle/>
          <a:p>
            <a:r>
              <a:rPr lang="en-US" dirty="0"/>
              <a:t>COMPARE THE DEGREE OF IMPACT OF DOMINANT SEVERE WEATHER IN EACH CLUSTER</a:t>
            </a:r>
          </a:p>
        </p:txBody>
      </p:sp>
    </p:spTree>
    <p:extLst>
      <p:ext uri="{BB962C8B-B14F-4D97-AF65-F5344CB8AC3E}">
        <p14:creationId xmlns:p14="http://schemas.microsoft.com/office/powerpoint/2010/main" val="114671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hart with a blue hexagon&#10;&#10;AI-generated content may be incorrect.">
            <a:extLst>
              <a:ext uri="{FF2B5EF4-FFF2-40B4-BE49-F238E27FC236}">
                <a16:creationId xmlns:a16="http://schemas.microsoft.com/office/drawing/2014/main" id="{748A7576-036B-2614-2B63-6CCEFD01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8" y="293660"/>
            <a:ext cx="2947320" cy="3073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 descr="A chart with a triangle in center&#10;&#10;AI-generated content may be incorrect.">
            <a:extLst>
              <a:ext uri="{FF2B5EF4-FFF2-40B4-BE49-F238E27FC236}">
                <a16:creationId xmlns:a16="http://schemas.microsoft.com/office/drawing/2014/main" id="{1446B3A1-B7BE-5AD1-287A-4524E231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0" y="293660"/>
            <a:ext cx="2964134" cy="3073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 descr="A chart with a green arrow&#10;&#10;AI-generated content may be incorrect.">
            <a:extLst>
              <a:ext uri="{FF2B5EF4-FFF2-40B4-BE49-F238E27FC236}">
                <a16:creationId xmlns:a16="http://schemas.microsoft.com/office/drawing/2014/main" id="{B6573FCD-1FCF-0721-725A-6888C35FF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308809"/>
            <a:ext cx="2941145" cy="3057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Picture 31" descr="A screen shot of a radar chart&#10;&#10;AI-generated content may be incorrect.">
            <a:extLst>
              <a:ext uri="{FF2B5EF4-FFF2-40B4-BE49-F238E27FC236}">
                <a16:creationId xmlns:a16="http://schemas.microsoft.com/office/drawing/2014/main" id="{E1211B35-2F29-9D32-D5E8-8393967FA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8" y="3488263"/>
            <a:ext cx="2964134" cy="3081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Picture 33" descr="A chart with a purple line&#10;&#10;AI-generated content may be incorrect.">
            <a:extLst>
              <a:ext uri="{FF2B5EF4-FFF2-40B4-BE49-F238E27FC236}">
                <a16:creationId xmlns:a16="http://schemas.microsoft.com/office/drawing/2014/main" id="{0374D0DE-5477-4EFA-DC6E-E8CE2F707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0" y="3488264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6" name="Picture 35" descr="A chart with a triangle in center&#10;&#10;AI-generated content may be incorrect.">
            <a:extLst>
              <a:ext uri="{FF2B5EF4-FFF2-40B4-BE49-F238E27FC236}">
                <a16:creationId xmlns:a16="http://schemas.microsoft.com/office/drawing/2014/main" id="{1F37C3B4-D938-0274-3A07-D4A40D566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3512164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7" descr="A chart with a pink triangle&#10;&#10;AI-generated content may be incorrect.">
            <a:extLst>
              <a:ext uri="{FF2B5EF4-FFF2-40B4-BE49-F238E27FC236}">
                <a16:creationId xmlns:a16="http://schemas.microsoft.com/office/drawing/2014/main" id="{F2213415-8D7D-DD6F-C2E7-12DAF5047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8" y="6750938"/>
            <a:ext cx="2964133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9" descr="A chart with a diagram&#10;&#10;AI-generated content may be incorrect.">
            <a:extLst>
              <a:ext uri="{FF2B5EF4-FFF2-40B4-BE49-F238E27FC236}">
                <a16:creationId xmlns:a16="http://schemas.microsoft.com/office/drawing/2014/main" id="{AB5DBCFF-BDD2-6A4A-303F-A375B783D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40" y="6750938"/>
            <a:ext cx="2966868" cy="3084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A chart with a yellow triangle&#10;&#10;AI-generated content may be incorrect.">
            <a:extLst>
              <a:ext uri="{FF2B5EF4-FFF2-40B4-BE49-F238E27FC236}">
                <a16:creationId xmlns:a16="http://schemas.microsoft.com/office/drawing/2014/main" id="{47DCC41C-B78C-92B3-DBE3-F5603733E8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87" y="6750938"/>
            <a:ext cx="2964133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 descr="A chart of a weather forecast&#10;&#10;AI-generated content may be incorrect.">
            <a:extLst>
              <a:ext uri="{FF2B5EF4-FFF2-40B4-BE49-F238E27FC236}">
                <a16:creationId xmlns:a16="http://schemas.microsoft.com/office/drawing/2014/main" id="{7463EDF0-30E0-D0A7-D7F9-DFC8D87828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99" y="6750938"/>
            <a:ext cx="2964134" cy="308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7365C167-B7DD-4BA0-38BF-34FBDEC1C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297"/>
            <a:ext cx="3608192" cy="48143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286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74</Words>
  <Application>Microsoft Office PowerPoint</Application>
  <PresentationFormat>Custom</PresentationFormat>
  <Paragraphs>11</Paragraphs>
  <Slides>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EVALUATE EXPOSURE OF EACH SEVERE WEATHER ACROSS CLUSTERS</vt:lpstr>
      <vt:lpstr>PowerPoint Presentation</vt:lpstr>
      <vt:lpstr>PowerPoint Presentation</vt:lpstr>
      <vt:lpstr>COMPARE THE DEGREE OF IMPACT OF DOMINANT SEVERE WEATHER IN EACH CLUSTER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Truong</dc:creator>
  <cp:lastModifiedBy>Uyen Truong</cp:lastModifiedBy>
  <cp:revision>1</cp:revision>
  <dcterms:created xsi:type="dcterms:W3CDTF">2025-04-11T14:09:27Z</dcterms:created>
  <dcterms:modified xsi:type="dcterms:W3CDTF">2025-04-19T18:41:40Z</dcterms:modified>
</cp:coreProperties>
</file>